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 varScale="1">
        <p:scale>
          <a:sx n="103" d="100"/>
          <a:sy n="103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3F9CA-89A7-4A42-982F-3F4FD5D12A65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61ABC6-C999-4D31-B9BA-CDE3E49C42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95936" y="4725144"/>
            <a:ext cx="4201344" cy="1143000"/>
          </a:xfrm>
        </p:spPr>
        <p:txBody>
          <a:bodyPr/>
          <a:lstStyle/>
          <a:p>
            <a:pPr algn="r"/>
            <a:r>
              <a:rPr lang="ru-RU" dirty="0" err="1" smtClean="0"/>
              <a:t>Харкевич</a:t>
            </a:r>
            <a:r>
              <a:rPr lang="ru-RU" dirty="0" smtClean="0"/>
              <a:t> </a:t>
            </a:r>
            <a:r>
              <a:rPr lang="ru-RU" dirty="0" smtClean="0"/>
              <a:t>Дарья</a:t>
            </a:r>
          </a:p>
          <a:p>
            <a:pPr algn="r"/>
            <a:r>
              <a:rPr lang="ru-RU" smtClean="0"/>
              <a:t>11 класс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785794"/>
            <a:ext cx="8305800" cy="2629138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ГУО «Учебно-педагогический комплекс детский сад- средняя школа №42 г. Могилева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/>
              <a:t>Эрнест </a:t>
            </a:r>
            <a:r>
              <a:rPr lang="ru-RU" sz="5400" dirty="0" smtClean="0"/>
              <a:t>Резерфорд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467957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7920880" cy="1196752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Женатый и знаменитый 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59936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Макгилле</a:t>
            </a:r>
            <a:r>
              <a:rPr lang="ru-RU" dirty="0"/>
              <a:t> Эрнест Резерфорд (фото приведено в статье) женился на своей возлюбленной из Новой Зеландии и стал знаменитым. В свою лабораторию он приглашал много студентов-исследователей, в том числе женщин, когда очень мало представительниц слабого пола занималось наукой. Физик Эрнест Резерфорд был популярным лектором и автором газетных и журнальных статей. В 1904 г. он также написал ведущий учебник по радиоактивности. Его ожидали награды, членство в Королевском обществе Лондона и неизбежные предложения сотрудничества.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3438" y="2124933"/>
            <a:ext cx="4060825" cy="3005010"/>
          </a:xfrm>
        </p:spPr>
      </p:pic>
    </p:spTree>
    <p:extLst>
      <p:ext uri="{BB962C8B-B14F-4D97-AF65-F5344CB8AC3E}">
        <p14:creationId xmlns:p14="http://schemas.microsoft.com/office/powerpoint/2010/main" xmlns="" val="2311805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Смерть</a:t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00323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Сын колесного мастера, Эрнест Резерфорд сделал весомый вклад в науку. Добившись высот, он оказался знаковой персоной своей эпохи. Поэтому, когда оказалось, что физик страдает от пупочной грыжи, лечить его было решено с привилегиями. Интересный факт: необходимую операцию готовы были поручить только титулованному хирургу, как того требовали приличия в отношении обладателя британского ордена «За заслуги».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79233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Эрнест Резерфорд: интересные факты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8136904" cy="4716016"/>
          </a:xfrm>
        </p:spPr>
        <p:txBody>
          <a:bodyPr>
            <a:noAutofit/>
          </a:bodyPr>
          <a:lstStyle/>
          <a:p>
            <a:r>
              <a:rPr lang="ru-RU" sz="1600" dirty="0"/>
              <a:t>Он учился в Кентерберийском колледже университета Новой Зеландии на стипендию, получив степень бакалавра и магистра, а также два года занимался разработками, которые привели к изобретению нового вида радиоприемника. </a:t>
            </a:r>
            <a:endParaRPr lang="ru-RU" sz="1600" dirty="0" smtClean="0"/>
          </a:p>
          <a:p>
            <a:r>
              <a:rPr lang="ru-RU" sz="1600" dirty="0" smtClean="0"/>
              <a:t>Эрнест </a:t>
            </a:r>
            <a:r>
              <a:rPr lang="ru-RU" sz="1600" dirty="0"/>
              <a:t>Резерфорд был первым выпускником, не окончившим </a:t>
            </a:r>
            <a:r>
              <a:rPr lang="ru-RU" sz="1600" dirty="0" err="1"/>
              <a:t>Кэмбридж</a:t>
            </a:r>
            <a:r>
              <a:rPr lang="ru-RU" sz="1600" dirty="0"/>
              <a:t>, которому было разрешено вести научно-исследовательскую работу в </a:t>
            </a:r>
            <a:r>
              <a:rPr lang="ru-RU" sz="1600" dirty="0" err="1"/>
              <a:t>Кавендишской</a:t>
            </a:r>
            <a:r>
              <a:rPr lang="ru-RU" sz="1600" dirty="0"/>
              <a:t> лаборатории под руководством сэра Дж. Дж. Томсона. </a:t>
            </a:r>
            <a:endParaRPr lang="ru-RU" sz="1600" dirty="0" smtClean="0"/>
          </a:p>
          <a:p>
            <a:r>
              <a:rPr lang="ru-RU" sz="1600" dirty="0" smtClean="0"/>
              <a:t>Во </a:t>
            </a:r>
            <a:r>
              <a:rPr lang="ru-RU" sz="1600" dirty="0"/>
              <a:t>время Первой мировой войны он работал над решением практических проблем обнаружения подводных лодок. </a:t>
            </a:r>
            <a:endParaRPr lang="ru-RU" sz="1600" dirty="0" smtClean="0"/>
          </a:p>
          <a:p>
            <a:r>
              <a:rPr lang="ru-RU" sz="1600" dirty="0" smtClean="0"/>
              <a:t>В </a:t>
            </a:r>
            <a:r>
              <a:rPr lang="ru-RU" sz="1600" dirty="0"/>
              <a:t>университете </a:t>
            </a:r>
            <a:r>
              <a:rPr lang="ru-RU" sz="1600" dirty="0" err="1"/>
              <a:t>Макгилла</a:t>
            </a:r>
            <a:r>
              <a:rPr lang="ru-RU" sz="1600" dirty="0"/>
              <a:t> в Канаде Эрнест Резерфорд вместе с химиком Фредериком Содди создал теорию атомного распада. </a:t>
            </a:r>
            <a:endParaRPr lang="ru-RU" sz="1600" dirty="0" smtClean="0"/>
          </a:p>
          <a:p>
            <a:r>
              <a:rPr lang="ru-RU" sz="1600" dirty="0" smtClean="0"/>
              <a:t>В </a:t>
            </a:r>
            <a:r>
              <a:rPr lang="ru-RU" sz="1600" dirty="0"/>
              <a:t>университете Виктории в Манчестере он и Томас </a:t>
            </a:r>
            <a:r>
              <a:rPr lang="ru-RU" sz="1600" dirty="0" err="1"/>
              <a:t>Ройдс</a:t>
            </a:r>
            <a:r>
              <a:rPr lang="ru-RU" sz="1600" dirty="0"/>
              <a:t> доказали, что альфа-излучение состоит из ионов гелия. </a:t>
            </a:r>
            <a:endParaRPr lang="ru-RU" sz="1600" dirty="0" smtClean="0"/>
          </a:p>
          <a:p>
            <a:r>
              <a:rPr lang="ru-RU" sz="1600" dirty="0" smtClean="0"/>
              <a:t>Исследование </a:t>
            </a:r>
            <a:r>
              <a:rPr lang="ru-RU" sz="1600" dirty="0"/>
              <a:t>Резерфорда по распаду элементов и радиоактивных веществ принесли ему Нобелевскую премию в 1908 году. </a:t>
            </a:r>
            <a:endParaRPr lang="ru-RU" sz="1600" dirty="0" smtClean="0"/>
          </a:p>
          <a:p>
            <a:r>
              <a:rPr lang="ru-RU" sz="1600" dirty="0" smtClean="0"/>
              <a:t>Свой </a:t>
            </a:r>
            <a:r>
              <a:rPr lang="ru-RU" sz="1600" dirty="0"/>
              <a:t>самый известный эксперимент Гейгера - </a:t>
            </a:r>
            <a:r>
              <a:rPr lang="ru-RU" sz="1600" dirty="0" err="1"/>
              <a:t>Марсдена</a:t>
            </a:r>
            <a:r>
              <a:rPr lang="ru-RU" sz="1600" dirty="0"/>
              <a:t>, который продемонстрировал ядерную природу атома, физик провел уже после получения награды Шведской академии. </a:t>
            </a:r>
            <a:endParaRPr lang="ru-RU" sz="1600" dirty="0" smtClean="0"/>
          </a:p>
          <a:p>
            <a:r>
              <a:rPr lang="ru-RU" sz="1600" dirty="0" smtClean="0"/>
              <a:t>В </a:t>
            </a:r>
            <a:r>
              <a:rPr lang="ru-RU" sz="1600" dirty="0"/>
              <a:t>его честь назван 104-й химический элемент </a:t>
            </a:r>
            <a:r>
              <a:rPr lang="ru-RU" sz="1600" dirty="0" smtClean="0"/>
              <a:t>– </a:t>
            </a:r>
            <a:r>
              <a:rPr lang="ru-RU" sz="1600" dirty="0" err="1" smtClean="0"/>
              <a:t>резерфордий</a:t>
            </a:r>
            <a:r>
              <a:rPr lang="ru-RU" sz="1600" dirty="0" smtClean="0"/>
              <a:t> , </a:t>
            </a:r>
            <a:r>
              <a:rPr lang="ru-RU" sz="1600" dirty="0"/>
              <a:t>который в СССР и РФ до 1997 г. именовался </a:t>
            </a:r>
            <a:r>
              <a:rPr lang="ru-RU" sz="1600" dirty="0" err="1"/>
              <a:t>курчатовием</a:t>
            </a:r>
            <a:r>
              <a:rPr lang="ru-RU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582300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476672"/>
            <a:ext cx="3885377" cy="5715000"/>
          </a:xfrm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899592" y="3429000"/>
            <a:ext cx="3008313" cy="841772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августа 1871 г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.-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октября 1937 г.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276872"/>
            <a:ext cx="3008313" cy="1162050"/>
          </a:xfrm>
        </p:spPr>
        <p:txBody>
          <a:bodyPr>
            <a:noAutofit/>
          </a:bodyPr>
          <a:lstStyle/>
          <a:p>
            <a:pPr fontAlgn="base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Эрнест Резерфорд</a:t>
            </a:r>
          </a:p>
        </p:txBody>
      </p:sp>
    </p:spTree>
    <p:extLst>
      <p:ext uri="{BB962C8B-B14F-4D97-AF65-F5344CB8AC3E}">
        <p14:creationId xmlns:p14="http://schemas.microsoft.com/office/powerpoint/2010/main" xmlns="" val="79066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636912"/>
            <a:ext cx="6696744" cy="323193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201622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Эрнест родился в Новой Зеландии, в Спринг-Груве, рядом с городом Нелсон 30 августа 1871 года и был британцем по национальности. Отец, шотландец по происхождению, зарабатывал колесным ремеслом, а мать преподавала в сельской школе. Ребенок рос в многодетной семье с 6 братьями и 5 сестрами.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48798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Первым рабочим местом для него стало деревообрабатывающее предприятие, основанное отцом. Полученные в детстве знания и навыки будущий ученый использовал в дальнейшем для создания оборудования, необходимого при физических опытах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поступил в Кентерберийский колледж и начал углубляться в химию и физику. Педагоги быстро оценили потенциал ученика. Через 4 года Резерфорда наградили за лучшую работу по математике и физике. В 1892-м Эрнест стал магистром искусств и занялся исследованиями, подкрепляя их опытами.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438389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первый труд называется «Магнетизация железа при высокочастотных разрядах».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Эксперименты были связаны с исследованием высокочастотных радиоволн. Ученый сконструировал радиоприемник, опередив его официального создателя Маркони. Устройство Резерфорда оказалось первым в мире магнитным детектором</a:t>
            </a:r>
            <a:r>
              <a:rPr lang="ru-RU" dirty="0"/>
              <a:t>.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844824"/>
            <a:ext cx="3561905" cy="3742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54218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332656"/>
            <a:ext cx="8291264" cy="4572000"/>
          </a:xfrm>
        </p:spPr>
        <p:txBody>
          <a:bodyPr>
            <a:normAutofit/>
          </a:bodyPr>
          <a:lstStyle/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1898 году, узнав, что в канадском Монреале вакантна должность профессора 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Макuиллского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университета, Резерфорд перебрался на новое место. Так он окончательно отстранился от покровительства Томсона. Не имея педагогического опыта, Эрнест демонстрировал слабые способности в преподавательской деятельности. Но общительный ученый завел новые знакомства, и среди его приятелей оказались единомышленники, готовые участвовать в научных изысканиях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492896"/>
            <a:ext cx="6840760" cy="3635643"/>
          </a:xfrm>
        </p:spPr>
      </p:pic>
    </p:spTree>
    <p:extLst>
      <p:ext uri="{BB962C8B-B14F-4D97-AF65-F5344CB8AC3E}">
        <p14:creationId xmlns:p14="http://schemas.microsoft.com/office/powerpoint/2010/main" xmlns="" val="33849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980728"/>
            <a:ext cx="8435280" cy="204901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Ученый первым выдвинул предположение о строении атома. Резерфорд предположил, что атом напоминает каплю с положительным зарядом, а внутри нее находятся отрицательно заряженные электроны. Ученый доказывал, что, двигаясь под воздействием кулоновских сил, электроны пытаются попасть в центр атома, а при выходе из равновесия создают колебания и излучение.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3068960"/>
            <a:ext cx="7952560" cy="237626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Обоснования Резерфорда объясняли наличие спектров излучения, о которых уже знал мир. Опыты позволили уяснить, что атомы твердых тел имеют такой же размер, что и люфт между ними. Исследователь считал, что ядро расположено в центре и несет в себе всю массу частицы, а вокруг него в постоянном движении находятся электроны. Так он изобрел планетарную модель атома.</a:t>
            </a:r>
          </a:p>
        </p:txBody>
      </p:sp>
    </p:spTree>
    <p:extLst>
      <p:ext uri="{BB962C8B-B14F-4D97-AF65-F5344CB8AC3E}">
        <p14:creationId xmlns:p14="http://schemas.microsoft.com/office/powerpoint/2010/main" xmlns="" val="270783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3672408" cy="583264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1912-го Резерфорд вел совместную работу с 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Нильсом Бором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который придумал  теорию  квантов, свидетельствующую   о  наличии  у атомов орбит. В  соответствии  с рассуждениями  ученых  электроны двигаются  вокруг  ядра  по орбите. Модель  атома   авторства  Резерфорда  и  Бора  стала  прорывом в науке  и  заставила  пересмотреть устоявшиеся  представления  о материи  и  ее  движении. В  1919  году Резерфорд  стал  профессором Кембриджского  университета  и руководил  </a:t>
            </a:r>
            <a:r>
              <a:rPr lang="ru-RU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Кавендишевской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лабораторией. Его  послужной список  пополнялся, количество учеников  увеличивалось, как  и перечень  наград,  которых удостаивали  физика.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500"/>
          <a:stretch/>
        </p:blipFill>
        <p:spPr>
          <a:xfrm>
            <a:off x="4211960" y="1844824"/>
            <a:ext cx="4536504" cy="32020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24782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Один из наиболее талантливых учеников Генри </a:t>
            </a:r>
            <a:r>
              <a:rPr lang="ru-RU" dirty="0" err="1"/>
              <a:t>Мозли</a:t>
            </a:r>
            <a:r>
              <a:rPr lang="ru-RU" dirty="0"/>
              <a:t>, экспериментально показавший физический смысл Периодического закона, погиб в 1915 году на </a:t>
            </a:r>
            <a:r>
              <a:rPr lang="ru-RU" dirty="0" err="1"/>
              <a:t>Галлиполи</a:t>
            </a:r>
            <a:r>
              <a:rPr lang="ru-RU" dirty="0"/>
              <a:t> в ходе </a:t>
            </a:r>
            <a:r>
              <a:rPr lang="ru-RU" dirty="0" err="1"/>
              <a:t>Дарданелльской</a:t>
            </a:r>
            <a:r>
              <a:rPr lang="ru-RU" dirty="0"/>
              <a:t> операции. В Монреале Резерфорд работал с Ф. Содди, О. Ханом; в Манчестере - с Г. Гейгером (в частности, помог тому разработать счётчик для автоматического подсчёта числа ионизирующих частиц), в Кембридже - с Н. Бором, П. </a:t>
            </a:r>
            <a:r>
              <a:rPr lang="ru-RU" dirty="0" err="1"/>
              <a:t>Капицей</a:t>
            </a:r>
            <a:r>
              <a:rPr lang="ru-RU" dirty="0"/>
              <a:t> и многими другими знаменитыми в будущем </a:t>
            </a:r>
            <a:r>
              <a:rPr lang="ru-RU" dirty="0" smtClean="0"/>
              <a:t>учёными.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/>
              </a:rPr>
              <a:t>12 учеников Резерфорда стали лауреатами Нобелевской премии по физике и </a:t>
            </a:r>
            <a:r>
              <a:rPr lang="ru-RU" sz="2800" dirty="0" smtClean="0">
                <a:effectLst/>
              </a:rPr>
              <a:t>химии.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64986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104</TotalTime>
  <Words>807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ГУО «Учебно-педагогический комплекс детский сад- средняя школа №42 г. Могилева»   Эрнест Резерфорд</vt:lpstr>
      <vt:lpstr>Эрнест Резерфорд</vt:lpstr>
      <vt:lpstr>Эрнест родился в Новой Зеландии, в Спринг-Груве, рядом с городом Нелсон 30 августа 1871 года и был британцем по национальности. Отец, шотландец по происхождению, зарабатывал колесным ремеслом, а мать преподавала в сельской школе. Ребенок рос в многодетной семье с 6 братьями и 5 сестрами.</vt:lpstr>
      <vt:lpstr>Слайд 4</vt:lpstr>
      <vt:lpstr>Его первый труд называется «Магнетизация железа при высокочастотных разрядах».</vt:lpstr>
      <vt:lpstr>Слайд 6</vt:lpstr>
      <vt:lpstr>Слайд 7</vt:lpstr>
      <vt:lpstr>С 1912-го Резерфорд вел совместную работу с Нильсом Бором, который придумал  теорию  квантов, свидетельствующую   о  наличии  у атомов орбит. В  соответствии  с рассуждениями  ученых  электроны двигаются  вокруг  ядра  по орбите. Модель  атома   авторства  Резерфорда  и  Бора  стала  прорывом в науке  и  заставила  пересмотреть устоявшиеся  представления  о материи  и  ее  движении. В  1919  году Резерфорд  стал  профессором Кембриджского  университета  и руководил  Кавендишевской лабораторией. Его  послужной список  пополнялся, количество учеников  увеличивалось, как  и перечень  наград,  которых удостаивали  физика.</vt:lpstr>
      <vt:lpstr>12 учеников Резерфорда стали лауреатами Нобелевской премии по физике и химии.</vt:lpstr>
      <vt:lpstr>Женатый и знаменитый  </vt:lpstr>
      <vt:lpstr>Смерть </vt:lpstr>
      <vt:lpstr>Эрнест Резерфорд: интересные факты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Эрнест Резерфорд</dc:title>
  <dc:creator>Пользователь Windows</dc:creator>
  <cp:lastModifiedBy>ADMIN</cp:lastModifiedBy>
  <cp:revision>13</cp:revision>
  <dcterms:created xsi:type="dcterms:W3CDTF">2021-05-12T15:11:19Z</dcterms:created>
  <dcterms:modified xsi:type="dcterms:W3CDTF">2022-03-31T09:16:03Z</dcterms:modified>
</cp:coreProperties>
</file>